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7" r:id="rId1"/>
  </p:sldMasterIdLst>
  <p:sldIdLst>
    <p:sldId id="256" r:id="rId2"/>
    <p:sldId id="257" r:id="rId3"/>
    <p:sldId id="258" r:id="rId4"/>
    <p:sldId id="262" r:id="rId5"/>
    <p:sldId id="259" r:id="rId6"/>
    <p:sldId id="260" r:id="rId7"/>
  </p:sldIdLst>
  <p:sldSz cx="10080625" cy="7559675"/>
  <p:notesSz cx="7559675" cy="10691813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200" y="60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588036" y="1511935"/>
            <a:ext cx="8655897" cy="2015913"/>
          </a:xfrm>
          <a:ln>
            <a:noFill/>
          </a:ln>
        </p:spPr>
        <p:txBody>
          <a:bodyPr vert="horz" tIns="0" rIns="2015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588036" y="3558863"/>
            <a:ext cx="8659257" cy="1931917"/>
          </a:xfrm>
        </p:spPr>
        <p:txBody>
          <a:bodyPr lIns="0" rIns="20159"/>
          <a:lstStyle>
            <a:lvl1pPr marL="0" marR="50397" indent="0" algn="r">
              <a:buNone/>
              <a:defRPr>
                <a:solidFill>
                  <a:schemeClr val="tx1"/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7308453" y="1007958"/>
            <a:ext cx="2268141" cy="5745004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04031" y="1007958"/>
            <a:ext cx="6636411" cy="5745004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20000" y="684000"/>
            <a:ext cx="8460000" cy="10234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4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720000" y="1949040"/>
            <a:ext cx="8855640" cy="438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l-GR" sz="32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84676" y="1451458"/>
            <a:ext cx="8568531" cy="1501855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84676" y="2981391"/>
            <a:ext cx="8568531" cy="1664178"/>
          </a:xfrm>
        </p:spPr>
        <p:txBody>
          <a:bodyPr lIns="50397" rIns="50397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4031" y="776127"/>
            <a:ext cx="9072563" cy="1259946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04031" y="2116538"/>
            <a:ext cx="4452276" cy="4888590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124318" y="2116538"/>
            <a:ext cx="4452276" cy="4888590"/>
          </a:xfrm>
        </p:spPr>
        <p:txBody>
          <a:bodyPr/>
          <a:lstStyle>
            <a:lvl1pPr>
              <a:defRPr sz="29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4031" y="776127"/>
            <a:ext cx="9072563" cy="1259946"/>
          </a:xfrm>
        </p:spPr>
        <p:txBody>
          <a:bodyPr tIns="50397" anchor="b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04031" y="2045068"/>
            <a:ext cx="4454027" cy="726813"/>
          </a:xfrm>
        </p:spPr>
        <p:txBody>
          <a:bodyPr lIns="50397" tIns="0" rIns="50397" bIns="0" anchor="ctr">
            <a:noAutofit/>
          </a:bodyPr>
          <a:lstStyle>
            <a:lvl1pPr marL="0" indent="0">
              <a:buNone/>
              <a:defRPr sz="26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5120818" y="2050038"/>
            <a:ext cx="4455776" cy="721843"/>
          </a:xfrm>
        </p:spPr>
        <p:txBody>
          <a:bodyPr lIns="50397" tIns="0" rIns="50397" bIns="0" anchor="ctr"/>
          <a:lstStyle>
            <a:lvl1pPr marL="0" indent="0">
              <a:buNone/>
              <a:defRPr sz="26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504031" y="2771881"/>
            <a:ext cx="4454027" cy="4239194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120818" y="2771881"/>
            <a:ext cx="4455776" cy="4239194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4031" y="776127"/>
            <a:ext cx="9156568" cy="1259946"/>
          </a:xfrm>
        </p:spPr>
        <p:txBody>
          <a:bodyPr vert="horz" tIns="5039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5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56047" y="566978"/>
            <a:ext cx="3024188" cy="1280945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756047" y="1847921"/>
            <a:ext cx="3024188" cy="5039783"/>
          </a:xfrm>
        </p:spPr>
        <p:txBody>
          <a:bodyPr lIns="20159" rIns="20159"/>
          <a:lstStyle>
            <a:lvl1pPr marL="0" indent="0" algn="l">
              <a:buNone/>
              <a:defRPr sz="15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3941245" y="1847921"/>
            <a:ext cx="5635349" cy="5039783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6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Ψαλίδισμα και στρογγύλεμα μίας γωνίας του ορθογωνίου"/>
          <p:cNvSpPr/>
          <p:nvPr/>
        </p:nvSpPr>
        <p:spPr>
          <a:xfrm rot="420000" flipV="1">
            <a:off x="3490023" y="1221450"/>
            <a:ext cx="5796359" cy="4535805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 τρίγωνο"/>
          <p:cNvSpPr/>
          <p:nvPr/>
        </p:nvSpPr>
        <p:spPr>
          <a:xfrm rot="420000" flipV="1">
            <a:off x="8824002" y="5908153"/>
            <a:ext cx="171371" cy="171353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72042" y="1297420"/>
            <a:ext cx="2439511" cy="1744547"/>
          </a:xfrm>
        </p:spPr>
        <p:txBody>
          <a:bodyPr vert="horz" lIns="50397" tIns="50397" rIns="50397" bIns="50397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672042" y="3118211"/>
            <a:ext cx="2436151" cy="2402297"/>
          </a:xfrm>
        </p:spPr>
        <p:txBody>
          <a:bodyPr lIns="70556" rIns="50397" bIns="50397" anchor="t"/>
          <a:lstStyle>
            <a:lvl1pPr marL="0" indent="0" algn="l">
              <a:spcBef>
                <a:spcPts val="276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8904552" y="7006699"/>
            <a:ext cx="672042" cy="402483"/>
          </a:xfrm>
        </p:spPr>
        <p:txBody>
          <a:bodyPr/>
          <a:lstStyle/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 rot="420000">
            <a:off x="3842845" y="1322245"/>
            <a:ext cx="5090716" cy="4334214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5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10" name="9 - Ελεύθερη σχεδίαση"/>
          <p:cNvSpPr>
            <a:spLocks/>
          </p:cNvSpPr>
          <p:nvPr/>
        </p:nvSpPr>
        <p:spPr bwMode="auto">
          <a:xfrm flipV="1">
            <a:off x="-10501" y="6411724"/>
            <a:ext cx="10101626" cy="11479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- Ελεύθερη σχεδίαση"/>
          <p:cNvSpPr>
            <a:spLocks/>
          </p:cNvSpPr>
          <p:nvPr/>
        </p:nvSpPr>
        <p:spPr bwMode="auto">
          <a:xfrm flipV="1">
            <a:off x="4830299" y="6856206"/>
            <a:ext cx="5250326" cy="70347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-10501" y="-7875"/>
            <a:ext cx="10101626" cy="114795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4830299" y="-7875"/>
            <a:ext cx="5250326" cy="70347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504031" y="776127"/>
            <a:ext cx="9072563" cy="1259946"/>
          </a:xfrm>
          <a:prstGeom prst="rect">
            <a:avLst/>
          </a:prstGeom>
        </p:spPr>
        <p:txBody>
          <a:bodyPr vert="horz" lIns="0" tIns="50397" rIns="0" bIns="0" anchor="b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504031" y="2133508"/>
            <a:ext cx="9072563" cy="4838192"/>
          </a:xfrm>
          <a:prstGeom prst="rect">
            <a:avLst/>
          </a:prstGeom>
        </p:spPr>
        <p:txBody>
          <a:bodyPr vert="horz" lIns="100794" tIns="50397" rIns="100794" bIns="50397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04031" y="7006699"/>
            <a:ext cx="2352146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&lt;ημερομηνία/ώρα&gt;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2940182" y="7006699"/>
            <a:ext cx="3696229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ctr"/>
            <a:r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&lt;υποσέλιδο&gt;</a:t>
            </a:r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8736542" y="7006699"/>
            <a:ext cx="840052" cy="402483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r"/>
            <a:fld id="{1622F536-FC07-4D22-A5FA-07A8CDD254F3}" type="slidenum">
              <a:rPr lang="el-GR" sz="14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el-G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grpSp>
        <p:nvGrpSpPr>
          <p:cNvPr id="2" name="1 - Ομάδα"/>
          <p:cNvGrpSpPr/>
          <p:nvPr/>
        </p:nvGrpSpPr>
        <p:grpSpPr>
          <a:xfrm>
            <a:off x="-20965" y="223117"/>
            <a:ext cx="10120917" cy="715649"/>
            <a:chOff x="-19045" y="216550"/>
            <a:chExt cx="9180548" cy="649224"/>
          </a:xfrm>
        </p:grpSpPr>
        <p:sp>
          <p:nvSpPr>
            <p:cNvPr id="12" name="11 - Ελεύθερη σχεδίαση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- Ελεύθερη σχεδίαση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sz="55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2383" indent="-302383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05560" indent="-27214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indent="-27214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10326" indent="-231827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12709" indent="-231827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15092" indent="-231827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16681" indent="-201589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19063" indent="-201589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21446" indent="-201589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l-GR" sz="4400" b="1" i="1" strike="noStrike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THE KINGDOM OF DREAMS</a:t>
            </a:r>
          </a:p>
        </p:txBody>
      </p:sp>
      <p:sp>
        <p:nvSpPr>
          <p:cNvPr id="79" name="TextShape 2"/>
          <p:cNvSpPr txBox="1"/>
          <p:nvPr/>
        </p:nvSpPr>
        <p:spPr>
          <a:xfrm>
            <a:off x="504360" y="1521720"/>
            <a:ext cx="9071640" cy="3806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Once upon a time in the magical Kingdom of Dreams prevailed joy and peace but everything changed when </a:t>
            </a:r>
            <a:r>
              <a:rPr lang="en-US" sz="3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Oneiremenos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came to the kingdom. The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reign stole cash and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valuables and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dreams from the citizens.</a:t>
            </a:r>
            <a:endParaRPr lang="el-GR" sz="32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0" name="79 - Εικόνα"/>
          <p:cNvPicPr/>
          <p:nvPr/>
        </p:nvPicPr>
        <p:blipFill>
          <a:blip r:embed="rId2"/>
          <a:stretch/>
        </p:blipFill>
        <p:spPr>
          <a:xfrm>
            <a:off x="4032000" y="4641480"/>
            <a:ext cx="4188960" cy="2918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TextShape 1"/>
          <p:cNvSpPr txBox="1"/>
          <p:nvPr/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l-GR" sz="4400" b="1" i="1" strike="noStrike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THE KINGDOM OF DREAMS</a:t>
            </a:r>
          </a:p>
        </p:txBody>
      </p:sp>
      <p:sp>
        <p:nvSpPr>
          <p:cNvPr id="82" name="TextShape 2"/>
          <p:cNvSpPr txBox="1"/>
          <p:nvPr/>
        </p:nvSpPr>
        <p:spPr>
          <a:xfrm>
            <a:off x="720000" y="1949040"/>
            <a:ext cx="8855640" cy="381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The Dream rules say that every 10 years 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the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king would </a:t>
            </a:r>
            <a:r>
              <a:rPr lang="en-US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change 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because of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a child who would have the most fabulous dream. But 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this would not be possible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because </a:t>
            </a:r>
            <a:r>
              <a:rPr lang="en-US" sz="26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Oneiremenos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 stole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the memories and dreams of 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all the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citizens </a:t>
            </a:r>
            <a:r>
              <a:rPr lang="en-US" sz="2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in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the kingdom</a:t>
            </a:r>
            <a:endParaRPr lang="el-GR" sz="32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3" name="82 - Εικόνα"/>
          <p:cNvPicPr/>
          <p:nvPr/>
        </p:nvPicPr>
        <p:blipFill>
          <a:blip r:embed="rId2"/>
          <a:stretch/>
        </p:blipFill>
        <p:spPr>
          <a:xfrm>
            <a:off x="1513440" y="3960000"/>
            <a:ext cx="2734560" cy="3312000"/>
          </a:xfrm>
          <a:prstGeom prst="rect">
            <a:avLst/>
          </a:prstGeom>
          <a:ln>
            <a:noFill/>
          </a:ln>
        </p:spPr>
      </p:pic>
      <p:pic>
        <p:nvPicPr>
          <p:cNvPr id="84" name="83 - Εικόνα"/>
          <p:cNvPicPr/>
          <p:nvPr/>
        </p:nvPicPr>
        <p:blipFill>
          <a:blip r:embed="rId3"/>
          <a:stretch/>
        </p:blipFill>
        <p:spPr>
          <a:xfrm>
            <a:off x="6048000" y="3960000"/>
            <a:ext cx="3600000" cy="2913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Shape 1"/>
          <p:cNvSpPr txBox="1"/>
          <p:nvPr/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l-GR" sz="4400" b="1" i="1" strike="noStrike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THE KINGDOM OF DREAMS</a:t>
            </a:r>
          </a:p>
        </p:txBody>
      </p:sp>
      <p:sp>
        <p:nvSpPr>
          <p:cNvPr id="86" name="TextShape 2"/>
          <p:cNvSpPr txBox="1"/>
          <p:nvPr/>
        </p:nvSpPr>
        <p:spPr>
          <a:xfrm>
            <a:off x="720000" y="1949040"/>
            <a:ext cx="8855640" cy="381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One evening a poor and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orphan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boy Chris dreamed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the Magic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Kingdom of dreams and the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misery,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so he wanted to travel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to the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state of dream to kill </a:t>
            </a:r>
            <a:r>
              <a:rPr lang="en-US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Oneiremenos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 and make all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citizens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happy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.</a:t>
            </a:r>
            <a:endParaRPr lang="el-GR" sz="32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7" name="86 - Εικόνα"/>
          <p:cNvPicPr/>
          <p:nvPr/>
        </p:nvPicPr>
        <p:blipFill>
          <a:blip r:embed="rId2"/>
          <a:stretch/>
        </p:blipFill>
        <p:spPr>
          <a:xfrm>
            <a:off x="3672000" y="3888000"/>
            <a:ext cx="5832000" cy="352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- Υπότιτλος"/>
          <p:cNvSpPr>
            <a:spLocks noGrp="1"/>
          </p:cNvSpPr>
          <p:nvPr>
            <p:ph type="subTitle"/>
          </p:nvPr>
        </p:nvSpPr>
        <p:spPr>
          <a:xfrm>
            <a:off x="719832" y="3203773"/>
            <a:ext cx="8460000" cy="1023480"/>
          </a:xfrm>
        </p:spPr>
        <p:txBody>
          <a:bodyPr>
            <a:noAutofit/>
          </a:bodyPr>
          <a:lstStyle/>
          <a:p>
            <a:r>
              <a:rPr lang="en-US" sz="4000" dirty="0" smtClean="0"/>
              <a:t>Chris </a:t>
            </a:r>
            <a:r>
              <a:rPr lang="en-US" sz="4000" dirty="0" smtClean="0"/>
              <a:t>had </a:t>
            </a:r>
            <a:r>
              <a:rPr lang="en-US" sz="4000" dirty="0" smtClean="0"/>
              <a:t>a magical </a:t>
            </a:r>
            <a:r>
              <a:rPr lang="en-US" sz="4000" dirty="0" smtClean="0"/>
              <a:t>lens that could make his dreams come true.</a:t>
            </a:r>
            <a:endParaRPr lang="el-GR" sz="4000" dirty="0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KINGDOM OF DREAMS</a:t>
            </a:r>
            <a:endParaRPr lang="el-GR" sz="5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l-GR" sz="4400" b="1" i="1" strike="noStrike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THE KINGDOM OF DREAMS</a:t>
            </a:r>
          </a:p>
        </p:txBody>
      </p:sp>
      <p:sp>
        <p:nvSpPr>
          <p:cNvPr id="89" name="TextShape 2"/>
          <p:cNvSpPr txBox="1"/>
          <p:nvPr/>
        </p:nvSpPr>
        <p:spPr>
          <a:xfrm>
            <a:off x="720000" y="1949040"/>
            <a:ext cx="8855640" cy="381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So, the action began,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he wore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an outfit  and </a:t>
            </a:r>
            <a:r>
              <a:rPr lang="en-US" sz="32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he was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the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general. They were close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to the kingdom for a long time and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his soldiers understood that something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very strange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was happening. His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dreamy eyes were red as if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they were magical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. Christos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was dreaming. But he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had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the </a:t>
            </a:r>
            <a:r>
              <a:rPr lang="en-US" sz="32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magical lens 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which made his dreams real. And his dream was that he beat </a:t>
            </a:r>
            <a:r>
              <a:rPr lang="en-US" sz="32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Oneiremenos</a:t>
            </a:r>
            <a:r>
              <a:rPr lang="en-US" sz="32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.</a:t>
            </a:r>
            <a:endParaRPr lang="el-GR" sz="32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720000" y="684000"/>
            <a:ext cx="8460000" cy="10234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l-GR" sz="4400" b="1" i="1" strike="noStrike" spc="-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Arial"/>
              </a:rPr>
              <a:t>THE KINGDOM OF DREAMS</a:t>
            </a:r>
          </a:p>
        </p:txBody>
      </p:sp>
      <p:sp>
        <p:nvSpPr>
          <p:cNvPr id="91" name="TextShape 2"/>
          <p:cNvSpPr txBox="1"/>
          <p:nvPr/>
        </p:nvSpPr>
        <p:spPr>
          <a:xfrm>
            <a:off x="720360" y="1661040"/>
            <a:ext cx="8855640" cy="3810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r>
              <a:rPr lang="en-US" sz="260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And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the war began 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and Christos was the winner. </a:t>
            </a:r>
            <a:r>
              <a:rPr lang="en-US" sz="2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C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itizens of the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kingdom of Dreams 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gave the crown to Chris. Everybody was happy.  The new king returned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the cash 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and dreams to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citizens and 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he helped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every poor </a:t>
            </a:r>
            <a:r>
              <a:rPr lang="en-US" sz="26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family. And they all lived happily ever after!! </a:t>
            </a:r>
            <a:r>
              <a:rPr lang="en-US" sz="26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 Unicode MS"/>
              </a:rPr>
              <a:t>!!!!!!!!</a:t>
            </a:r>
            <a:endParaRPr lang="el-GR" sz="32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2" name="91 - Εικόνα"/>
          <p:cNvPicPr/>
          <p:nvPr/>
        </p:nvPicPr>
        <p:blipFill>
          <a:blip r:embed="rId2" cstate="print"/>
          <a:stretch/>
        </p:blipFill>
        <p:spPr>
          <a:xfrm>
            <a:off x="4320000" y="3672000"/>
            <a:ext cx="3384000" cy="381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οή">
  <a:themeElements>
    <a:clrScheme name="Μετρό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Τεχνικό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Χαρτ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279</Words>
  <Application>Microsoft Office PowerPoint</Application>
  <PresentationFormat>Προσαρμογή</PresentationFormat>
  <Paragraphs>12</Paragraphs>
  <Slides>6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7" baseType="lpstr">
      <vt:lpstr>Ροή</vt:lpstr>
      <vt:lpstr>Παρουσίαση του PowerPoint</vt:lpstr>
      <vt:lpstr>Παρουσίαση του PowerPoint</vt:lpstr>
      <vt:lpstr>Παρουσίαση του PowerPoint</vt:lpstr>
      <vt:lpstr>THE KINGDOM OF DREAMS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25ο Βιβλιοθήκη ΗΥ2</dc:creator>
  <cp:lastModifiedBy>Georgia Makrogiorgou</cp:lastModifiedBy>
  <cp:revision>9</cp:revision>
  <dcterms:created xsi:type="dcterms:W3CDTF">2016-02-02T11:57:11Z</dcterms:created>
  <dcterms:modified xsi:type="dcterms:W3CDTF">2016-02-24T08:51:55Z</dcterms:modified>
  <dc:language>el-GR</dc:language>
</cp:coreProperties>
</file>